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61" r:id="rId6"/>
    <p:sldId id="262" r:id="rId7"/>
    <p:sldId id="259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438AEEA-9456-4623-A75C-263B1C79DA26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5C4B32C-A589-49ED-BD5F-E52C45B4DA26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8AEEA-9456-4623-A75C-263B1C79DA26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4B32C-A589-49ED-BD5F-E52C45B4DA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8AEEA-9456-4623-A75C-263B1C79DA26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4B32C-A589-49ED-BD5F-E52C45B4DA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8AEEA-9456-4623-A75C-263B1C79DA26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4B32C-A589-49ED-BD5F-E52C45B4DA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8AEEA-9456-4623-A75C-263B1C79DA26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4B32C-A589-49ED-BD5F-E52C45B4DA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8AEEA-9456-4623-A75C-263B1C79DA26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4B32C-A589-49ED-BD5F-E52C45B4DA2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8AEEA-9456-4623-A75C-263B1C79DA26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4B32C-A589-49ED-BD5F-E52C45B4DA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8AEEA-9456-4623-A75C-263B1C79DA26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4B32C-A589-49ED-BD5F-E52C45B4DA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8AEEA-9456-4623-A75C-263B1C79DA26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4B32C-A589-49ED-BD5F-E52C45B4DA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8AEEA-9456-4623-A75C-263B1C79DA26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4B32C-A589-49ED-BD5F-E52C45B4DA26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8AEEA-9456-4623-A75C-263B1C79DA26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4B32C-A589-49ED-BD5F-E52C45B4DA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438AEEA-9456-4623-A75C-263B1C79DA26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5C4B32C-A589-49ED-BD5F-E52C45B4DA2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514600"/>
            <a:ext cx="3313355" cy="3200400"/>
          </a:xfrm>
        </p:spPr>
        <p:txBody>
          <a:bodyPr>
            <a:noAutofit/>
          </a:bodyPr>
          <a:lstStyle/>
          <a:p>
            <a:r>
              <a:rPr lang="en-US" sz="4800" dirty="0" smtClean="0"/>
              <a:t>Making Tens</a:t>
            </a:r>
            <a:br>
              <a:rPr lang="en-US" sz="4800" dirty="0" smtClean="0"/>
            </a:br>
            <a:r>
              <a:rPr lang="en-US" sz="4800" dirty="0" smtClean="0"/>
              <a:t>Number Sentences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031872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219200"/>
            <a:ext cx="6777317" cy="4613429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n-US" sz="6600" dirty="0" smtClean="0"/>
              <a:t>5 + 5 </a:t>
            </a:r>
            <a:r>
              <a:rPr lang="en-US" sz="6600" dirty="0"/>
              <a:t>+ </a:t>
            </a:r>
            <a:r>
              <a:rPr lang="en-US" sz="6600" dirty="0" smtClean="0"/>
              <a:t>8</a:t>
            </a:r>
          </a:p>
          <a:p>
            <a:pPr marL="68580" indent="0" algn="ctr">
              <a:buNone/>
            </a:pPr>
            <a:r>
              <a:rPr lang="en-US" sz="6600" dirty="0" smtClean="0"/>
              <a:t>3 + 4 + 6</a:t>
            </a:r>
          </a:p>
          <a:p>
            <a:pPr marL="68580" indent="0" algn="ctr">
              <a:buNone/>
            </a:pPr>
            <a:r>
              <a:rPr lang="en-US" sz="6600" dirty="0" smtClean="0"/>
              <a:t>4 + 5 </a:t>
            </a:r>
            <a:r>
              <a:rPr lang="en-US" sz="6600" dirty="0"/>
              <a:t>+ </a:t>
            </a:r>
            <a:r>
              <a:rPr lang="en-US" sz="6600" dirty="0" smtClean="0"/>
              <a:t>6 </a:t>
            </a:r>
            <a:r>
              <a:rPr lang="en-US" sz="6600" smtClean="0"/>
              <a:t>+ 5</a:t>
            </a:r>
            <a:endParaRPr lang="en-US" sz="6600" dirty="0"/>
          </a:p>
          <a:p>
            <a:pPr marL="68580" indent="0" algn="ctr">
              <a:buNone/>
            </a:pPr>
            <a:endParaRPr lang="en-US" sz="6600" dirty="0" smtClean="0"/>
          </a:p>
          <a:p>
            <a:pPr marL="6858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022564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219200"/>
            <a:ext cx="6777317" cy="4613429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n-US" sz="6600" dirty="0" smtClean="0"/>
              <a:t>9 + 1</a:t>
            </a:r>
          </a:p>
          <a:p>
            <a:pPr marL="68580" indent="0" algn="ctr">
              <a:buNone/>
            </a:pPr>
            <a:r>
              <a:rPr lang="en-US" sz="6600" dirty="0"/>
              <a:t>9 + </a:t>
            </a:r>
            <a:r>
              <a:rPr lang="en-US" sz="6600" dirty="0" smtClean="0"/>
              <a:t>3 + 1</a:t>
            </a:r>
          </a:p>
          <a:p>
            <a:pPr marL="68580" indent="0" algn="ctr">
              <a:buNone/>
            </a:pPr>
            <a:r>
              <a:rPr lang="en-US" sz="6600" dirty="0"/>
              <a:t>9 + </a:t>
            </a:r>
            <a:r>
              <a:rPr lang="en-US" sz="6600" dirty="0" smtClean="0"/>
              <a:t>5 + 1</a:t>
            </a:r>
            <a:endParaRPr lang="en-US" sz="6600" dirty="0"/>
          </a:p>
          <a:p>
            <a:pPr marL="68580" indent="0" algn="ctr">
              <a:buNone/>
            </a:pPr>
            <a:endParaRPr lang="en-US" sz="6600" dirty="0" smtClean="0"/>
          </a:p>
          <a:p>
            <a:pPr marL="6858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185949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219200"/>
            <a:ext cx="6777317" cy="4613429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n-US" sz="6600" dirty="0"/>
              <a:t>3</a:t>
            </a:r>
            <a:r>
              <a:rPr lang="en-US" sz="6600" dirty="0" smtClean="0"/>
              <a:t> + 7</a:t>
            </a:r>
          </a:p>
          <a:p>
            <a:pPr marL="68580" indent="0" algn="ctr">
              <a:buNone/>
            </a:pPr>
            <a:r>
              <a:rPr lang="en-US" sz="6600" dirty="0"/>
              <a:t>7</a:t>
            </a:r>
            <a:r>
              <a:rPr lang="en-US" sz="6600" dirty="0" smtClean="0"/>
              <a:t> </a:t>
            </a:r>
            <a:r>
              <a:rPr lang="en-US" sz="6600" dirty="0"/>
              <a:t>+ </a:t>
            </a:r>
            <a:r>
              <a:rPr lang="en-US" sz="6600" dirty="0" smtClean="0"/>
              <a:t>5 + 3</a:t>
            </a:r>
          </a:p>
          <a:p>
            <a:pPr marL="68580" indent="0" algn="ctr">
              <a:buNone/>
            </a:pPr>
            <a:r>
              <a:rPr lang="en-US" sz="6600" dirty="0" smtClean="0"/>
              <a:t>3 </a:t>
            </a:r>
            <a:r>
              <a:rPr lang="en-US" sz="6600" dirty="0"/>
              <a:t>+ </a:t>
            </a:r>
            <a:r>
              <a:rPr lang="en-US" sz="6600" dirty="0" smtClean="0"/>
              <a:t>6 + 7</a:t>
            </a:r>
            <a:endParaRPr lang="en-US" sz="6600" dirty="0"/>
          </a:p>
          <a:p>
            <a:pPr marL="68580" indent="0" algn="ctr">
              <a:buNone/>
            </a:pPr>
            <a:endParaRPr lang="en-US" sz="6600" dirty="0" smtClean="0"/>
          </a:p>
          <a:p>
            <a:pPr marL="6858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902097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219200"/>
            <a:ext cx="6777317" cy="4613429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n-US" sz="6600" dirty="0"/>
              <a:t>5</a:t>
            </a:r>
            <a:r>
              <a:rPr lang="en-US" sz="6600" dirty="0" smtClean="0"/>
              <a:t> + 5</a:t>
            </a:r>
          </a:p>
          <a:p>
            <a:pPr marL="68580" indent="0" algn="ctr">
              <a:buNone/>
            </a:pPr>
            <a:r>
              <a:rPr lang="en-US" sz="6600" dirty="0" smtClean="0"/>
              <a:t>5 </a:t>
            </a:r>
            <a:r>
              <a:rPr lang="en-US" sz="6600" dirty="0"/>
              <a:t>+ </a:t>
            </a:r>
            <a:r>
              <a:rPr lang="en-US" sz="6600" dirty="0" smtClean="0"/>
              <a:t>6 + 5</a:t>
            </a:r>
          </a:p>
          <a:p>
            <a:pPr marL="68580" indent="0" algn="ctr">
              <a:buNone/>
            </a:pPr>
            <a:r>
              <a:rPr lang="en-US" sz="6600" dirty="0" smtClean="0"/>
              <a:t>4 </a:t>
            </a:r>
            <a:r>
              <a:rPr lang="en-US" sz="6600" dirty="0"/>
              <a:t>+ </a:t>
            </a:r>
            <a:r>
              <a:rPr lang="en-US" sz="6600" dirty="0" smtClean="0"/>
              <a:t>5 + 5</a:t>
            </a:r>
            <a:endParaRPr lang="en-US" sz="6600" dirty="0"/>
          </a:p>
          <a:p>
            <a:pPr marL="68580" indent="0" algn="ctr">
              <a:buNone/>
            </a:pPr>
            <a:endParaRPr lang="en-US" sz="6600" dirty="0" smtClean="0"/>
          </a:p>
          <a:p>
            <a:pPr marL="6858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142456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219200"/>
            <a:ext cx="6777317" cy="4613429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n-US" sz="6600" dirty="0"/>
              <a:t>5</a:t>
            </a:r>
            <a:r>
              <a:rPr lang="en-US" sz="6600" dirty="0" smtClean="0"/>
              <a:t> + 5</a:t>
            </a:r>
          </a:p>
          <a:p>
            <a:pPr marL="68580" indent="0" algn="ctr">
              <a:buNone/>
            </a:pPr>
            <a:r>
              <a:rPr lang="en-US" sz="6600" dirty="0" smtClean="0"/>
              <a:t>5 </a:t>
            </a:r>
            <a:r>
              <a:rPr lang="en-US" sz="6600" dirty="0"/>
              <a:t>+ </a:t>
            </a:r>
            <a:r>
              <a:rPr lang="en-US" sz="6600" dirty="0" smtClean="0"/>
              <a:t>5 + 4</a:t>
            </a:r>
          </a:p>
          <a:p>
            <a:pPr marL="68580" indent="0" algn="ctr">
              <a:buNone/>
            </a:pPr>
            <a:r>
              <a:rPr lang="en-US" sz="6600" dirty="0" smtClean="0"/>
              <a:t>5 </a:t>
            </a:r>
            <a:r>
              <a:rPr lang="en-US" sz="6600" dirty="0"/>
              <a:t>+ </a:t>
            </a:r>
            <a:r>
              <a:rPr lang="en-US" sz="6600" dirty="0" smtClean="0"/>
              <a:t>3 + 5</a:t>
            </a:r>
            <a:endParaRPr lang="en-US" sz="6600" dirty="0"/>
          </a:p>
          <a:p>
            <a:pPr marL="68580" indent="0" algn="ctr">
              <a:buNone/>
            </a:pPr>
            <a:endParaRPr lang="en-US" sz="6600" dirty="0" smtClean="0"/>
          </a:p>
          <a:p>
            <a:pPr marL="6858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292960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219200"/>
            <a:ext cx="6777317" cy="4613429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n-US" sz="6600" dirty="0" smtClean="0"/>
              <a:t>4 + 6</a:t>
            </a:r>
          </a:p>
          <a:p>
            <a:pPr marL="68580" indent="0" algn="ctr">
              <a:buNone/>
            </a:pPr>
            <a:r>
              <a:rPr lang="en-US" sz="6600" dirty="0" smtClean="0"/>
              <a:t>4 </a:t>
            </a:r>
            <a:r>
              <a:rPr lang="en-US" sz="6600" dirty="0"/>
              <a:t>+ </a:t>
            </a:r>
            <a:r>
              <a:rPr lang="en-US" sz="6600" dirty="0" smtClean="0"/>
              <a:t>6 + 4</a:t>
            </a:r>
          </a:p>
          <a:p>
            <a:pPr marL="68580" indent="0" algn="ctr">
              <a:buNone/>
            </a:pPr>
            <a:r>
              <a:rPr lang="en-US" sz="6600" dirty="0" smtClean="0"/>
              <a:t>6 </a:t>
            </a:r>
            <a:r>
              <a:rPr lang="en-US" sz="6600" dirty="0"/>
              <a:t>+ </a:t>
            </a:r>
            <a:r>
              <a:rPr lang="en-US" sz="6600" dirty="0" smtClean="0"/>
              <a:t>5 + 4</a:t>
            </a:r>
            <a:endParaRPr lang="en-US" sz="6600" dirty="0"/>
          </a:p>
          <a:p>
            <a:pPr marL="68580" indent="0" algn="ctr">
              <a:buNone/>
            </a:pPr>
            <a:endParaRPr lang="en-US" sz="6600" dirty="0" smtClean="0"/>
          </a:p>
          <a:p>
            <a:pPr marL="6858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927680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219200"/>
            <a:ext cx="6777317" cy="4613429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n-US" sz="6600" dirty="0" smtClean="0"/>
              <a:t>2 + 8</a:t>
            </a:r>
          </a:p>
          <a:p>
            <a:pPr marL="68580" indent="0" algn="ctr">
              <a:buNone/>
            </a:pPr>
            <a:r>
              <a:rPr lang="en-US" sz="6600" dirty="0" smtClean="0"/>
              <a:t>2 </a:t>
            </a:r>
            <a:r>
              <a:rPr lang="en-US" sz="6600" dirty="0"/>
              <a:t>+ </a:t>
            </a:r>
            <a:r>
              <a:rPr lang="en-US" sz="6600" dirty="0" smtClean="0"/>
              <a:t>5 + 8</a:t>
            </a:r>
          </a:p>
          <a:p>
            <a:pPr marL="68580" indent="0" algn="ctr">
              <a:buNone/>
            </a:pPr>
            <a:r>
              <a:rPr lang="en-US" sz="6600" dirty="0" smtClean="0"/>
              <a:t>8 </a:t>
            </a:r>
            <a:r>
              <a:rPr lang="en-US" sz="6600" dirty="0"/>
              <a:t>+ </a:t>
            </a:r>
            <a:r>
              <a:rPr lang="en-US" sz="6600" dirty="0" smtClean="0"/>
              <a:t>6 + 2</a:t>
            </a:r>
            <a:endParaRPr lang="en-US" sz="6600" dirty="0"/>
          </a:p>
          <a:p>
            <a:pPr marL="68580" indent="0" algn="ctr">
              <a:buNone/>
            </a:pPr>
            <a:endParaRPr lang="en-US" sz="6600" dirty="0" smtClean="0"/>
          </a:p>
          <a:p>
            <a:pPr marL="6858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06388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219200"/>
            <a:ext cx="6777317" cy="4613429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n-US" sz="6600" dirty="0" smtClean="0"/>
              <a:t>8 + 2</a:t>
            </a:r>
          </a:p>
          <a:p>
            <a:pPr marL="68580" indent="0" algn="ctr">
              <a:buNone/>
            </a:pPr>
            <a:r>
              <a:rPr lang="en-US" sz="6600" dirty="0" smtClean="0"/>
              <a:t>8 </a:t>
            </a:r>
            <a:r>
              <a:rPr lang="en-US" sz="6600" dirty="0"/>
              <a:t>+ </a:t>
            </a:r>
            <a:r>
              <a:rPr lang="en-US" sz="6600" dirty="0" smtClean="0"/>
              <a:t>3 + 2</a:t>
            </a:r>
          </a:p>
          <a:p>
            <a:pPr marL="68580" indent="0" algn="ctr">
              <a:buNone/>
            </a:pPr>
            <a:r>
              <a:rPr lang="en-US" sz="6600" dirty="0" smtClean="0"/>
              <a:t>2 </a:t>
            </a:r>
            <a:r>
              <a:rPr lang="en-US" sz="6600" dirty="0"/>
              <a:t>+ </a:t>
            </a:r>
            <a:r>
              <a:rPr lang="en-US" sz="6600" dirty="0" smtClean="0"/>
              <a:t>5 + 8</a:t>
            </a:r>
            <a:endParaRPr lang="en-US" sz="6600" dirty="0"/>
          </a:p>
          <a:p>
            <a:pPr marL="68580" indent="0" algn="ctr">
              <a:buNone/>
            </a:pPr>
            <a:endParaRPr lang="en-US" sz="6600" dirty="0" smtClean="0"/>
          </a:p>
          <a:p>
            <a:pPr marL="6858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693614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219200"/>
            <a:ext cx="6777317" cy="4613429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n-US" sz="6600" dirty="0" smtClean="0"/>
              <a:t>1 + 8 </a:t>
            </a:r>
            <a:r>
              <a:rPr lang="en-US" sz="6600" dirty="0"/>
              <a:t>+ </a:t>
            </a:r>
            <a:r>
              <a:rPr lang="en-US" sz="6600" dirty="0" smtClean="0"/>
              <a:t>9</a:t>
            </a:r>
          </a:p>
          <a:p>
            <a:pPr marL="68580" indent="0" algn="ctr">
              <a:buNone/>
            </a:pPr>
            <a:r>
              <a:rPr lang="en-US" sz="6600" dirty="0" smtClean="0"/>
              <a:t>9 + 3 + 1</a:t>
            </a:r>
          </a:p>
          <a:p>
            <a:pPr marL="68580" indent="0" algn="ctr">
              <a:buNone/>
            </a:pPr>
            <a:r>
              <a:rPr lang="en-US" sz="6600" dirty="0" smtClean="0"/>
              <a:t>1 </a:t>
            </a:r>
            <a:r>
              <a:rPr lang="en-US" sz="6600" dirty="0"/>
              <a:t>+ </a:t>
            </a:r>
            <a:r>
              <a:rPr lang="en-US" sz="6600" dirty="0" smtClean="0"/>
              <a:t>6 + 9</a:t>
            </a:r>
            <a:endParaRPr lang="en-US" sz="6600" dirty="0"/>
          </a:p>
          <a:p>
            <a:pPr marL="68580" indent="0" algn="ctr">
              <a:buNone/>
            </a:pPr>
            <a:endParaRPr lang="en-US" sz="6600" dirty="0" smtClean="0"/>
          </a:p>
          <a:p>
            <a:pPr marL="6858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262826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</TotalTime>
  <Words>125</Words>
  <Application>Microsoft Office PowerPoint</Application>
  <PresentationFormat>On-screen Show (4:3)</PresentationFormat>
  <Paragraphs>28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Austin</vt:lpstr>
      <vt:lpstr>Making Tens Number Sentences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Tens Number Sentences</dc:title>
  <dc:creator>Hall Family Laptop</dc:creator>
  <cp:lastModifiedBy>Johnson, Ariene</cp:lastModifiedBy>
  <cp:revision>1</cp:revision>
  <dcterms:created xsi:type="dcterms:W3CDTF">2014-02-13T20:55:22Z</dcterms:created>
  <dcterms:modified xsi:type="dcterms:W3CDTF">2016-03-07T01:36:12Z</dcterms:modified>
</cp:coreProperties>
</file>